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4" r:id="rId2"/>
    <p:sldId id="256" r:id="rId3"/>
    <p:sldId id="257" r:id="rId4"/>
    <p:sldId id="258" r:id="rId5"/>
    <p:sldId id="259" r:id="rId6"/>
    <p:sldId id="264" r:id="rId7"/>
    <p:sldId id="260" r:id="rId8"/>
    <p:sldId id="266" r:id="rId9"/>
    <p:sldId id="261" r:id="rId10"/>
    <p:sldId id="262" r:id="rId11"/>
    <p:sldId id="263" r:id="rId12"/>
    <p:sldId id="283" r:id="rId13"/>
    <p:sldId id="278" r:id="rId14"/>
    <p:sldId id="277" r:id="rId15"/>
    <p:sldId id="279" r:id="rId16"/>
    <p:sldId id="282" r:id="rId17"/>
    <p:sldId id="267" r:id="rId18"/>
    <p:sldId id="268" r:id="rId19"/>
    <p:sldId id="269" r:id="rId20"/>
    <p:sldId id="270" r:id="rId21"/>
    <p:sldId id="271" r:id="rId22"/>
    <p:sldId id="265" r:id="rId23"/>
    <p:sldId id="272" r:id="rId24"/>
    <p:sldId id="274" r:id="rId25"/>
    <p:sldId id="281" r:id="rId26"/>
    <p:sldId id="275" r:id="rId27"/>
    <p:sldId id="276" r:id="rId28"/>
    <p:sldId id="285" r:id="rId29"/>
    <p:sldId id="286" r:id="rId30"/>
    <p:sldId id="287" r:id="rId31"/>
    <p:sldId id="288" r:id="rId32"/>
    <p:sldId id="293" r:id="rId33"/>
    <p:sldId id="289" r:id="rId34"/>
    <p:sldId id="292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/>
    <p:restoredTop sz="96127"/>
  </p:normalViewPr>
  <p:slideViewPr>
    <p:cSldViewPr snapToGrid="0" snapToObjects="1">
      <p:cViewPr>
        <p:scale>
          <a:sx n="79" d="100"/>
          <a:sy n="79" d="100"/>
        </p:scale>
        <p:origin x="424" y="1048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18" Type="http://schemas.openxmlformats.org/officeDocument/2006/relationships/image" Target="../media/image8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17" Type="http://schemas.openxmlformats.org/officeDocument/2006/relationships/image" Target="../media/image82.emf"/><Relationship Id="rId2" Type="http://schemas.openxmlformats.org/officeDocument/2006/relationships/image" Target="../media/image67.emf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5" Type="http://schemas.openxmlformats.org/officeDocument/2006/relationships/image" Target="../media/image80.emf"/><Relationship Id="rId10" Type="http://schemas.openxmlformats.org/officeDocument/2006/relationships/image" Target="../media/image75.emf"/><Relationship Id="rId19" Type="http://schemas.openxmlformats.org/officeDocument/2006/relationships/image" Target="../media/image84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Relationship Id="rId14" Type="http://schemas.openxmlformats.org/officeDocument/2006/relationships/image" Target="../media/image7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85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image" Target="../media/image114.emf"/><Relationship Id="rId18" Type="http://schemas.openxmlformats.org/officeDocument/2006/relationships/image" Target="../media/image11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12" Type="http://schemas.openxmlformats.org/officeDocument/2006/relationships/image" Target="../media/image113.emf"/><Relationship Id="rId17" Type="http://schemas.openxmlformats.org/officeDocument/2006/relationships/image" Target="../media/image1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7.emf"/><Relationship Id="rId20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11" Type="http://schemas.openxmlformats.org/officeDocument/2006/relationships/image" Target="../media/image112.emf"/><Relationship Id="rId5" Type="http://schemas.openxmlformats.org/officeDocument/2006/relationships/image" Target="../media/image106.emf"/><Relationship Id="rId15" Type="http://schemas.openxmlformats.org/officeDocument/2006/relationships/image" Target="../media/image116.emf"/><Relationship Id="rId10" Type="http://schemas.openxmlformats.org/officeDocument/2006/relationships/image" Target="../media/image111.emf"/><Relationship Id="rId19" Type="http://schemas.openxmlformats.org/officeDocument/2006/relationships/image" Target="../media/image120.emf"/><Relationship Id="rId4" Type="http://schemas.openxmlformats.org/officeDocument/2006/relationships/image" Target="../media/image105.emf"/><Relationship Id="rId9" Type="http://schemas.openxmlformats.org/officeDocument/2006/relationships/image" Target="../media/image110.emf"/><Relationship Id="rId14" Type="http://schemas.openxmlformats.org/officeDocument/2006/relationships/image" Target="../media/image11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5.emf"/><Relationship Id="rId18" Type="http://schemas.openxmlformats.org/officeDocument/2006/relationships/image" Target="../media/image120.emf"/><Relationship Id="rId3" Type="http://schemas.openxmlformats.org/officeDocument/2006/relationships/image" Target="../media/image105.emf"/><Relationship Id="rId21" Type="http://schemas.openxmlformats.org/officeDocument/2006/relationships/image" Target="../media/image122.emf"/><Relationship Id="rId7" Type="http://schemas.openxmlformats.org/officeDocument/2006/relationships/image" Target="../media/image109.emf"/><Relationship Id="rId12" Type="http://schemas.openxmlformats.org/officeDocument/2006/relationships/image" Target="../media/image114.emf"/><Relationship Id="rId17" Type="http://schemas.openxmlformats.org/officeDocument/2006/relationships/image" Target="../media/image119.emf"/><Relationship Id="rId2" Type="http://schemas.openxmlformats.org/officeDocument/2006/relationships/image" Target="../media/image121.emf"/><Relationship Id="rId16" Type="http://schemas.openxmlformats.org/officeDocument/2006/relationships/image" Target="../media/image118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11" Type="http://schemas.openxmlformats.org/officeDocument/2006/relationships/image" Target="../media/image113.emf"/><Relationship Id="rId5" Type="http://schemas.openxmlformats.org/officeDocument/2006/relationships/image" Target="../media/image107.emf"/><Relationship Id="rId15" Type="http://schemas.openxmlformats.org/officeDocument/2006/relationships/image" Target="../media/image117.emf"/><Relationship Id="rId10" Type="http://schemas.openxmlformats.org/officeDocument/2006/relationships/image" Target="../media/image112.emf"/><Relationship Id="rId19" Type="http://schemas.openxmlformats.org/officeDocument/2006/relationships/image" Target="../media/image84.emf"/><Relationship Id="rId4" Type="http://schemas.openxmlformats.org/officeDocument/2006/relationships/image" Target="../media/image106.emf"/><Relationship Id="rId9" Type="http://schemas.openxmlformats.org/officeDocument/2006/relationships/image" Target="../media/image111.emf"/><Relationship Id="rId14" Type="http://schemas.openxmlformats.org/officeDocument/2006/relationships/image" Target="../media/image1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21" Type="http://schemas.openxmlformats.org/officeDocument/2006/relationships/image" Target="../media/image122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128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Relationship Id="rId22" Type="http://schemas.openxmlformats.org/officeDocument/2006/relationships/image" Target="../media/image1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128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9.emf"/><Relationship Id="rId18" Type="http://schemas.openxmlformats.org/officeDocument/2006/relationships/image" Target="../media/image89.emf"/><Relationship Id="rId3" Type="http://schemas.openxmlformats.org/officeDocument/2006/relationships/image" Target="../media/image132.emf"/><Relationship Id="rId7" Type="http://schemas.openxmlformats.org/officeDocument/2006/relationships/image" Target="../media/image90.emf"/><Relationship Id="rId12" Type="http://schemas.openxmlformats.org/officeDocument/2006/relationships/image" Target="../media/image98.emf"/><Relationship Id="rId17" Type="http://schemas.openxmlformats.org/officeDocument/2006/relationships/image" Target="../media/image102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3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7.emf"/><Relationship Id="rId5" Type="http://schemas.openxmlformats.org/officeDocument/2006/relationships/image" Target="../media/image87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95.emf"/><Relationship Id="rId4" Type="http://schemas.openxmlformats.org/officeDocument/2006/relationships/image" Target="../media/image86.emf"/><Relationship Id="rId9" Type="http://schemas.openxmlformats.org/officeDocument/2006/relationships/image" Target="../media/image93.emf"/><Relationship Id="rId14" Type="http://schemas.openxmlformats.org/officeDocument/2006/relationships/image" Target="../media/image10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18" Type="http://schemas.openxmlformats.org/officeDocument/2006/relationships/image" Target="../media/image95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17" Type="http://schemas.openxmlformats.org/officeDocument/2006/relationships/image" Target="../media/image102.emf"/><Relationship Id="rId2" Type="http://schemas.openxmlformats.org/officeDocument/2006/relationships/image" Target="../media/image133.emf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emf"/><Relationship Id="rId18" Type="http://schemas.openxmlformats.org/officeDocument/2006/relationships/image" Target="../media/image162.emf"/><Relationship Id="rId26" Type="http://schemas.openxmlformats.org/officeDocument/2006/relationships/image" Target="../media/image170.emf"/><Relationship Id="rId21" Type="http://schemas.openxmlformats.org/officeDocument/2006/relationships/image" Target="../media/image165.emf"/><Relationship Id="rId34" Type="http://schemas.openxmlformats.org/officeDocument/2006/relationships/image" Target="../media/image178.emf"/><Relationship Id="rId7" Type="http://schemas.openxmlformats.org/officeDocument/2006/relationships/image" Target="../media/image151.emf"/><Relationship Id="rId12" Type="http://schemas.openxmlformats.org/officeDocument/2006/relationships/image" Target="../media/image156.emf"/><Relationship Id="rId17" Type="http://schemas.openxmlformats.org/officeDocument/2006/relationships/image" Target="../media/image161.emf"/><Relationship Id="rId25" Type="http://schemas.openxmlformats.org/officeDocument/2006/relationships/image" Target="../media/image169.emf"/><Relationship Id="rId33" Type="http://schemas.openxmlformats.org/officeDocument/2006/relationships/image" Target="../media/image177.emf"/><Relationship Id="rId2" Type="http://schemas.openxmlformats.org/officeDocument/2006/relationships/image" Target="../media/image146.emf"/><Relationship Id="rId16" Type="http://schemas.openxmlformats.org/officeDocument/2006/relationships/image" Target="../media/image160.emf"/><Relationship Id="rId20" Type="http://schemas.openxmlformats.org/officeDocument/2006/relationships/image" Target="../media/image164.emf"/><Relationship Id="rId29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11" Type="http://schemas.openxmlformats.org/officeDocument/2006/relationships/image" Target="../media/image155.emf"/><Relationship Id="rId24" Type="http://schemas.openxmlformats.org/officeDocument/2006/relationships/image" Target="../media/image168.emf"/><Relationship Id="rId32" Type="http://schemas.openxmlformats.org/officeDocument/2006/relationships/image" Target="../media/image176.emf"/><Relationship Id="rId37" Type="http://schemas.openxmlformats.org/officeDocument/2006/relationships/image" Target="../media/image181.emf"/><Relationship Id="rId5" Type="http://schemas.openxmlformats.org/officeDocument/2006/relationships/image" Target="../media/image149.emf"/><Relationship Id="rId15" Type="http://schemas.openxmlformats.org/officeDocument/2006/relationships/image" Target="../media/image159.emf"/><Relationship Id="rId23" Type="http://schemas.openxmlformats.org/officeDocument/2006/relationships/image" Target="../media/image167.emf"/><Relationship Id="rId28" Type="http://schemas.openxmlformats.org/officeDocument/2006/relationships/image" Target="../media/image172.emf"/><Relationship Id="rId36" Type="http://schemas.openxmlformats.org/officeDocument/2006/relationships/image" Target="../media/image180.emf"/><Relationship Id="rId10" Type="http://schemas.openxmlformats.org/officeDocument/2006/relationships/image" Target="../media/image154.emf"/><Relationship Id="rId19" Type="http://schemas.openxmlformats.org/officeDocument/2006/relationships/image" Target="../media/image163.emf"/><Relationship Id="rId31" Type="http://schemas.openxmlformats.org/officeDocument/2006/relationships/image" Target="../media/image175.emf"/><Relationship Id="rId4" Type="http://schemas.openxmlformats.org/officeDocument/2006/relationships/image" Target="../media/image148.emf"/><Relationship Id="rId9" Type="http://schemas.openxmlformats.org/officeDocument/2006/relationships/image" Target="../media/image153.emf"/><Relationship Id="rId14" Type="http://schemas.openxmlformats.org/officeDocument/2006/relationships/image" Target="../media/image158.emf"/><Relationship Id="rId22" Type="http://schemas.openxmlformats.org/officeDocument/2006/relationships/image" Target="../media/image166.emf"/><Relationship Id="rId27" Type="http://schemas.openxmlformats.org/officeDocument/2006/relationships/image" Target="../media/image171.emf"/><Relationship Id="rId30" Type="http://schemas.openxmlformats.org/officeDocument/2006/relationships/image" Target="../media/image174.emf"/><Relationship Id="rId35" Type="http://schemas.openxmlformats.org/officeDocument/2006/relationships/image" Target="../media/image179.emf"/><Relationship Id="rId8" Type="http://schemas.openxmlformats.org/officeDocument/2006/relationships/image" Target="../media/image152.emf"/><Relationship Id="rId3" Type="http://schemas.openxmlformats.org/officeDocument/2006/relationships/image" Target="../media/image14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13" Type="http://schemas.openxmlformats.org/officeDocument/2006/relationships/image" Target="../media/image193.emf"/><Relationship Id="rId18" Type="http://schemas.openxmlformats.org/officeDocument/2006/relationships/image" Target="../media/image198.emf"/><Relationship Id="rId3" Type="http://schemas.openxmlformats.org/officeDocument/2006/relationships/image" Target="../media/image183.emf"/><Relationship Id="rId21" Type="http://schemas.openxmlformats.org/officeDocument/2006/relationships/image" Target="../media/image201.emf"/><Relationship Id="rId7" Type="http://schemas.openxmlformats.org/officeDocument/2006/relationships/image" Target="../media/image187.emf"/><Relationship Id="rId12" Type="http://schemas.openxmlformats.org/officeDocument/2006/relationships/image" Target="../media/image192.emf"/><Relationship Id="rId17" Type="http://schemas.openxmlformats.org/officeDocument/2006/relationships/image" Target="../media/image197.emf"/><Relationship Id="rId2" Type="http://schemas.openxmlformats.org/officeDocument/2006/relationships/image" Target="../media/image182.emf"/><Relationship Id="rId16" Type="http://schemas.openxmlformats.org/officeDocument/2006/relationships/image" Target="../media/image196.emf"/><Relationship Id="rId20" Type="http://schemas.openxmlformats.org/officeDocument/2006/relationships/image" Target="../media/image2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emf"/><Relationship Id="rId11" Type="http://schemas.openxmlformats.org/officeDocument/2006/relationships/image" Target="../media/image191.emf"/><Relationship Id="rId5" Type="http://schemas.openxmlformats.org/officeDocument/2006/relationships/image" Target="../media/image185.emf"/><Relationship Id="rId15" Type="http://schemas.openxmlformats.org/officeDocument/2006/relationships/image" Target="../media/image195.emf"/><Relationship Id="rId10" Type="http://schemas.openxmlformats.org/officeDocument/2006/relationships/image" Target="../media/image190.emf"/><Relationship Id="rId19" Type="http://schemas.openxmlformats.org/officeDocument/2006/relationships/image" Target="../media/image199.emf"/><Relationship Id="rId4" Type="http://schemas.openxmlformats.org/officeDocument/2006/relationships/image" Target="../media/image184.emf"/><Relationship Id="rId9" Type="http://schemas.openxmlformats.org/officeDocument/2006/relationships/image" Target="../media/image189.emf"/><Relationship Id="rId14" Type="http://schemas.openxmlformats.org/officeDocument/2006/relationships/image" Target="../media/image19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13" Type="http://schemas.openxmlformats.org/officeDocument/2006/relationships/image" Target="../media/image213.emf"/><Relationship Id="rId18" Type="http://schemas.openxmlformats.org/officeDocument/2006/relationships/image" Target="../media/image218.emf"/><Relationship Id="rId3" Type="http://schemas.openxmlformats.org/officeDocument/2006/relationships/image" Target="../media/image203.emf"/><Relationship Id="rId21" Type="http://schemas.openxmlformats.org/officeDocument/2006/relationships/image" Target="../media/image221.emf"/><Relationship Id="rId7" Type="http://schemas.openxmlformats.org/officeDocument/2006/relationships/image" Target="../media/image207.emf"/><Relationship Id="rId12" Type="http://schemas.openxmlformats.org/officeDocument/2006/relationships/image" Target="../media/image212.emf"/><Relationship Id="rId17" Type="http://schemas.openxmlformats.org/officeDocument/2006/relationships/image" Target="../media/image217.emf"/><Relationship Id="rId2" Type="http://schemas.openxmlformats.org/officeDocument/2006/relationships/image" Target="../media/image202.emf"/><Relationship Id="rId16" Type="http://schemas.openxmlformats.org/officeDocument/2006/relationships/image" Target="../media/image216.emf"/><Relationship Id="rId2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emf"/><Relationship Id="rId11" Type="http://schemas.openxmlformats.org/officeDocument/2006/relationships/image" Target="../media/image211.emf"/><Relationship Id="rId5" Type="http://schemas.openxmlformats.org/officeDocument/2006/relationships/image" Target="../media/image205.emf"/><Relationship Id="rId15" Type="http://schemas.openxmlformats.org/officeDocument/2006/relationships/image" Target="../media/image215.emf"/><Relationship Id="rId10" Type="http://schemas.openxmlformats.org/officeDocument/2006/relationships/image" Target="../media/image210.emf"/><Relationship Id="rId19" Type="http://schemas.openxmlformats.org/officeDocument/2006/relationships/image" Target="../media/image219.emf"/><Relationship Id="rId4" Type="http://schemas.openxmlformats.org/officeDocument/2006/relationships/image" Target="../media/image204.emf"/><Relationship Id="rId9" Type="http://schemas.openxmlformats.org/officeDocument/2006/relationships/image" Target="../media/image209.emf"/><Relationship Id="rId14" Type="http://schemas.openxmlformats.org/officeDocument/2006/relationships/image" Target="../media/image2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1A1DE7F-C07C-C74D-86B1-53ADD931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 r="8117"/>
          <a:stretch/>
        </p:blipFill>
        <p:spPr>
          <a:xfrm>
            <a:off x="-95834" y="1179433"/>
            <a:ext cx="6456836" cy="47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7C565-0610-2943-A05C-E623465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02" y="964057"/>
            <a:ext cx="1736950" cy="147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B9728-B5BC-8B4F-BFCD-08A0842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42" y="855742"/>
            <a:ext cx="1809859" cy="157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004FE0-B22E-1F4C-9AC1-F440E3305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3"/>
          <a:stretch/>
        </p:blipFill>
        <p:spPr>
          <a:xfrm>
            <a:off x="10201791" y="792362"/>
            <a:ext cx="1990209" cy="1643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6BAF9A-A918-8C4D-861B-AFBB04F3D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10223348" y="2502166"/>
            <a:ext cx="1861671" cy="159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6945B-2302-D54F-A184-08AE2CB15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759" y="2552418"/>
            <a:ext cx="1868224" cy="154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92A9-C14A-E046-B013-3659462E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316" y="2596885"/>
            <a:ext cx="1757636" cy="1496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2393-CD38-CC44-A6ED-F9A10159E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774" y="4162316"/>
            <a:ext cx="1954754" cy="1722427"/>
          </a:xfrm>
          <a:prstGeom prst="rect">
            <a:avLst/>
          </a:prstGeom>
        </p:spPr>
      </p:pic>
      <p:pic>
        <p:nvPicPr>
          <p:cNvPr id="23" name="Picture 22" descr="A picture containing sitting&#10;&#10;Description automatically generated">
            <a:extLst>
              <a:ext uri="{FF2B5EF4-FFF2-40B4-BE49-F238E27FC236}">
                <a16:creationId xmlns:a16="http://schemas.microsoft.com/office/drawing/2014/main" id="{86879DF2-009B-554B-AD4E-AE3BE54AB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630" y="4526185"/>
            <a:ext cx="1710185" cy="1358558"/>
          </a:xfrm>
          <a:prstGeom prst="rect">
            <a:avLst/>
          </a:prstGeom>
        </p:spPr>
      </p:pic>
      <p:pic>
        <p:nvPicPr>
          <p:cNvPr id="24" name="Picture 2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456513-B8A5-4D4F-B450-8ABA2BC38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036" y="4535385"/>
            <a:ext cx="1757636" cy="13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2985979-F005-8C4A-84AC-2D7040CB4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2" r="8470"/>
          <a:stretch/>
        </p:blipFill>
        <p:spPr>
          <a:xfrm>
            <a:off x="468582" y="1884740"/>
            <a:ext cx="3799909" cy="2815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0E2AB-5EE6-F149-B759-2B1E2636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2" t="33421" r="21702" b="35111"/>
          <a:stretch/>
        </p:blipFill>
        <p:spPr>
          <a:xfrm>
            <a:off x="4280683" y="1884740"/>
            <a:ext cx="2103192" cy="150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915AB-2016-AD45-81A9-0D32401EE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72" t="33422" r="21701" b="35111"/>
          <a:stretch/>
        </p:blipFill>
        <p:spPr>
          <a:xfrm>
            <a:off x="6484971" y="1884740"/>
            <a:ext cx="2103192" cy="1507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64B21-532B-1C4E-B413-B3A9A4822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1" t="33421" r="21932" b="35111"/>
          <a:stretch/>
        </p:blipFill>
        <p:spPr>
          <a:xfrm>
            <a:off x="8689259" y="1884740"/>
            <a:ext cx="2103192" cy="1507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45778C-4061-8341-9CFA-62EE2F4AA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3" t="35254" r="21437" b="41017"/>
          <a:stretch/>
        </p:blipFill>
        <p:spPr>
          <a:xfrm>
            <a:off x="4280683" y="3629165"/>
            <a:ext cx="2139387" cy="114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0B3F4B-E4D1-7140-97AA-8060D70D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44" t="35028" r="21534" b="41243"/>
          <a:stretch/>
        </p:blipFill>
        <p:spPr>
          <a:xfrm>
            <a:off x="6484971" y="3629165"/>
            <a:ext cx="2139388" cy="1146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F34A87-1E33-2F4A-B559-F89A7FC939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534" t="35028" r="21144" b="41243"/>
          <a:stretch/>
        </p:blipFill>
        <p:spPr>
          <a:xfrm>
            <a:off x="8689259" y="3629165"/>
            <a:ext cx="2139387" cy="11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EA4F139-BC9F-0F4C-BC1F-1F0C169A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r="7807"/>
          <a:stretch/>
        </p:blipFill>
        <p:spPr>
          <a:xfrm>
            <a:off x="2124213" y="628888"/>
            <a:ext cx="7943574" cy="582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325E-768C-9F4C-AD12-D0CF7DCE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73" y="4457217"/>
            <a:ext cx="1944205" cy="75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1A51B-2722-7544-9944-F2144861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17" y="4197903"/>
            <a:ext cx="16510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D4D10-CABE-464E-8D23-F5264192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606" y="4318828"/>
            <a:ext cx="17399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FA5C9-273F-EA40-B6F0-08588B87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1872422"/>
            <a:ext cx="13970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7AF90-5B09-9E45-84F8-B9A361BC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4" y="2347569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2B5F3-8298-2E41-A85A-B6CF8240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106" y="1021245"/>
            <a:ext cx="1358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6B0D80-1925-6643-BB44-1F5582D6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 b="17713"/>
          <a:stretch/>
        </p:blipFill>
        <p:spPr>
          <a:xfrm>
            <a:off x="209599" y="1214759"/>
            <a:ext cx="11881719" cy="5114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96" y="2475701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28" y="3644659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718281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14" y="3949459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50" y="4309237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67" y="4085628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488" y="3157814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580" y="5018743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4346" y="2967302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88" y="4390706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20" y="3872833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420" y="5420475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712" y="4335881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554" y="4406975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32" y="3309181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88" y="2448931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3256" y="1442412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671" y="1702210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F47CD-2962-D340-8374-BD5F043B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b="13760"/>
          <a:stretch/>
        </p:blipFill>
        <p:spPr>
          <a:xfrm>
            <a:off x="-15667" y="1010053"/>
            <a:ext cx="12038661" cy="568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962AA-DB5F-2A40-B033-09FD2658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49" y="2238313"/>
            <a:ext cx="651588" cy="139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7D6D6-1E3E-7B40-9524-8B0E4A8A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38" y="3589094"/>
            <a:ext cx="695792" cy="2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A1CD6-8597-344A-BEB8-44FBA3C8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7" y="4000278"/>
            <a:ext cx="840937" cy="369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B07D7-1C44-0C41-8B17-D681AAD7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14" y="2824296"/>
            <a:ext cx="92075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452B0-4A56-784B-8934-05106CE5A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829" y="5107613"/>
            <a:ext cx="1003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E5070F-F772-2D4A-AD6F-8D70E3E5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73" y="4329068"/>
            <a:ext cx="840937" cy="42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4D1B81-7022-154F-8D05-A67E6EE0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07" y="3439687"/>
            <a:ext cx="920749" cy="457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634AA5-BE0C-9B4F-B582-9A1186224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3291" y="5266363"/>
            <a:ext cx="869950" cy="44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E9006F-CB94-114F-9A80-891C24FF6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594" y="3251200"/>
            <a:ext cx="8636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DE484-05EC-C64C-A4B2-917916608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666" y="4086161"/>
            <a:ext cx="990600" cy="315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FB20BC-35AF-D346-8782-65E18B448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166" y="5710863"/>
            <a:ext cx="965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E55ED-3581-764D-8CD2-D147D8AB5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407" y="4636877"/>
            <a:ext cx="840937" cy="332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3B7517-BD07-7A4E-8215-79143F93C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4575574"/>
            <a:ext cx="990600" cy="280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8D6BC-90C0-074A-BA9E-2C087AB0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066" y="4639835"/>
            <a:ext cx="749300" cy="27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0120C-4DDF-CD41-9399-56C08FC257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1833" y="3543076"/>
            <a:ext cx="838200" cy="25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E96365-E266-A646-ABA6-39EFD157C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4252" y="2258103"/>
            <a:ext cx="679451" cy="139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0CEA44-0E2D-9644-8592-EC3D909517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516" y="1431213"/>
            <a:ext cx="679450" cy="25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0E08F3-D0D8-644B-A2C8-E17D094015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1087" y="1134692"/>
            <a:ext cx="67945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DAF95-CFB0-014E-BAB7-C4D82392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11807"/>
          <a:stretch/>
        </p:blipFill>
        <p:spPr>
          <a:xfrm>
            <a:off x="0" y="538964"/>
            <a:ext cx="12037454" cy="6129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33" y="1878302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115" y="4106480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15" y="2875174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326" y="5142989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657" y="3907023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062" y="432667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990" y="344774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4656" y="5288960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014" y="3248305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169" y="4668135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04" y="414886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218" y="456241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4207" y="5746438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879" y="1298712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35" y="1878302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6989" y="4757036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0312D-E831-1A4A-8661-65EBABDEF3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9099" y="5557316"/>
            <a:ext cx="920750" cy="44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F4686-916B-F14A-80B2-38E7FC8984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2150" y="5556176"/>
            <a:ext cx="837142" cy="444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3431C-C5DE-654F-99A7-809A5E4B64C1}"/>
              </a:ext>
            </a:extLst>
          </p:cNvPr>
          <p:cNvSpPr txBox="1"/>
          <p:nvPr/>
        </p:nvSpPr>
        <p:spPr>
          <a:xfrm>
            <a:off x="2800695" y="576019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4887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848380-82EF-9041-B132-1F6002B8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8816"/>
          <a:stretch/>
        </p:blipFill>
        <p:spPr>
          <a:xfrm>
            <a:off x="662179" y="699234"/>
            <a:ext cx="4229935" cy="311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06F0D-E54E-B247-9436-70B94710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0" y="699234"/>
            <a:ext cx="1736950" cy="1389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726E1-BA9E-A143-A934-9EFBD9F5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70" y="699234"/>
            <a:ext cx="1809859" cy="138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0FD87-8923-C44B-AC23-7D36C112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479" y="699234"/>
            <a:ext cx="1990209" cy="1389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A051D2-CDB7-BF4F-9AAF-F08B0EBB2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70" y="2260489"/>
            <a:ext cx="1736950" cy="147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38F9-47E8-C24F-BBD2-E732C7C58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69" y="2152174"/>
            <a:ext cx="1809859" cy="157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F66A8-FC4C-004C-B8DF-B50BA41DB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23"/>
          <a:stretch/>
        </p:blipFill>
        <p:spPr>
          <a:xfrm>
            <a:off x="9004479" y="2088794"/>
            <a:ext cx="1990209" cy="16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H="1" flipV="1">
            <a:off x="3425142" y="3460250"/>
            <a:ext cx="489761" cy="719040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92F336E-CB10-6147-AAB5-7FAC8632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74" y="6161652"/>
            <a:ext cx="92075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5F13C7-37C2-144F-AE05-6F22BF20C6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225" y="6160512"/>
            <a:ext cx="837142" cy="444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BC21F-F9B6-D745-9093-78C45A5FD1D5}"/>
              </a:ext>
            </a:extLst>
          </p:cNvPr>
          <p:cNvSpPr txBox="1"/>
          <p:nvPr/>
        </p:nvSpPr>
        <p:spPr>
          <a:xfrm>
            <a:off x="3970770" y="6364526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304E9-93C4-9749-A6EA-8F87CFCA1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0" t="32995" r="17635" b="33559"/>
          <a:stretch/>
        </p:blipFill>
        <p:spPr>
          <a:xfrm>
            <a:off x="5105090" y="1666961"/>
            <a:ext cx="2092873" cy="144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4E0E3-E728-1449-8EF8-92AE353A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0" t="32993" r="17635" b="33560"/>
          <a:stretch/>
        </p:blipFill>
        <p:spPr>
          <a:xfrm>
            <a:off x="7284923" y="1666961"/>
            <a:ext cx="2088275" cy="1444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CB2A3-6CD2-DA49-B2C6-BD9E2B91E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80" t="32768" r="18035" b="33786"/>
          <a:stretch/>
        </p:blipFill>
        <p:spPr>
          <a:xfrm>
            <a:off x="9460160" y="1640997"/>
            <a:ext cx="2088275" cy="1444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2C1874-0E34-1F40-AC0C-B6A2863B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40" t="30249" r="17465" b="39502"/>
          <a:stretch/>
        </p:blipFill>
        <p:spPr>
          <a:xfrm>
            <a:off x="5107389" y="3485104"/>
            <a:ext cx="2092873" cy="1298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F7ADB8-BEA6-5445-939F-1676E305AA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97" t="30050" r="17207" b="39701"/>
          <a:stretch/>
        </p:blipFill>
        <p:spPr>
          <a:xfrm>
            <a:off x="7284923" y="3485104"/>
            <a:ext cx="2088275" cy="1295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8D861-D07D-EC45-88B0-EA9354D0F7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81" t="30049" r="17722" b="39703"/>
          <a:stretch/>
        </p:blipFill>
        <p:spPr>
          <a:xfrm>
            <a:off x="9460158" y="3485103"/>
            <a:ext cx="2088277" cy="129558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1B10D94-7E47-A34B-8D7B-D0E4C1C027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85" r="9007"/>
          <a:stretch/>
        </p:blipFill>
        <p:spPr>
          <a:xfrm>
            <a:off x="684706" y="1666961"/>
            <a:ext cx="4222372" cy="3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1DC0BD13-FA99-E045-B7A6-F18A88B8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4" y="527538"/>
            <a:ext cx="10214449" cy="6248400"/>
          </a:xfrm>
          <a:prstGeom prst="rect">
            <a:avLst/>
          </a:prstGeom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4328240" y="4343873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6C87D-C8B0-354F-AE0A-1665289A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23" y="1473360"/>
            <a:ext cx="960315" cy="325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C1181-188B-1346-8E35-30FA99E8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238" y="2582038"/>
            <a:ext cx="1205523" cy="404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FD79-9E58-8B4A-8BD4-9B824E32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05" y="3249015"/>
            <a:ext cx="1205523" cy="6758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01601-47F7-8744-8239-BB1F2CDA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301" y="5054649"/>
            <a:ext cx="1112227" cy="603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15F-CA40-2D46-93C2-E668E28C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56416"/>
            <a:ext cx="1112227" cy="443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9C1C24-253D-AB40-A701-44447A4D9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699" y="5276747"/>
            <a:ext cx="1382840" cy="44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9A45CA-D431-9A43-9B65-1DC8EB23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5279" y="3924838"/>
            <a:ext cx="1244347" cy="36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CE549E-2566-C04E-84ED-0523276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223" y="1437051"/>
            <a:ext cx="960315" cy="3255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4052761" y="342872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adatom-Cu(111)</a:t>
            </a:r>
          </a:p>
        </p:txBody>
      </p:sp>
    </p:spTree>
    <p:extLst>
      <p:ext uri="{BB962C8B-B14F-4D97-AF65-F5344CB8AC3E}">
        <p14:creationId xmlns:p14="http://schemas.microsoft.com/office/powerpoint/2010/main" val="223953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78955-7A82-0447-BC64-BD740CAA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3" b="8526"/>
          <a:stretch/>
        </p:blipFill>
        <p:spPr>
          <a:xfrm>
            <a:off x="251460" y="274320"/>
            <a:ext cx="11387212" cy="630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A54E4-4D3E-2345-9AF8-1E4A4E35DAE6}"/>
              </a:ext>
            </a:extLst>
          </p:cNvPr>
          <p:cNvSpPr txBox="1"/>
          <p:nvPr/>
        </p:nvSpPr>
        <p:spPr>
          <a:xfrm>
            <a:off x="1238473" y="172720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B98A5-6FF2-AF42-BFC0-B7B8127A261D}"/>
              </a:ext>
            </a:extLst>
          </p:cNvPr>
          <p:cNvSpPr txBox="1"/>
          <p:nvPr/>
        </p:nvSpPr>
        <p:spPr>
          <a:xfrm>
            <a:off x="1441672" y="260773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F8ECA-A9F4-E04E-A14A-0363ED70C90E}"/>
              </a:ext>
            </a:extLst>
          </p:cNvPr>
          <p:cNvSpPr txBox="1"/>
          <p:nvPr/>
        </p:nvSpPr>
        <p:spPr>
          <a:xfrm>
            <a:off x="1458607" y="240453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-1.07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21758-2FB5-3042-B06A-5824DD62D15A}"/>
              </a:ext>
            </a:extLst>
          </p:cNvPr>
          <p:cNvSpPr txBox="1"/>
          <p:nvPr/>
        </p:nvSpPr>
        <p:spPr>
          <a:xfrm>
            <a:off x="1441672" y="281093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-1.32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9F9F8-A9EE-0A46-B1DA-EE23C2CC520D}"/>
              </a:ext>
            </a:extLst>
          </p:cNvPr>
          <p:cNvSpPr txBox="1"/>
          <p:nvPr/>
        </p:nvSpPr>
        <p:spPr>
          <a:xfrm>
            <a:off x="3502385" y="2016229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EBAD1-71F6-8246-8044-6A7E81F348C2}"/>
              </a:ext>
            </a:extLst>
          </p:cNvPr>
          <p:cNvSpPr txBox="1"/>
          <p:nvPr/>
        </p:nvSpPr>
        <p:spPr>
          <a:xfrm>
            <a:off x="3502385" y="1736084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+0.17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9A7AB-A066-D44D-9D80-48AB05A659C6}"/>
              </a:ext>
            </a:extLst>
          </p:cNvPr>
          <p:cNvSpPr txBox="1"/>
          <p:nvPr/>
        </p:nvSpPr>
        <p:spPr>
          <a:xfrm>
            <a:off x="3502385" y="229637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-0.69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3DE97-45B6-2743-8821-C5E53CF00540}"/>
              </a:ext>
            </a:extLst>
          </p:cNvPr>
          <p:cNvSpPr txBox="1"/>
          <p:nvPr/>
        </p:nvSpPr>
        <p:spPr>
          <a:xfrm>
            <a:off x="3184461" y="311871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3BB4AD-DC55-4B47-9576-5DCF26235C6E}"/>
              </a:ext>
            </a:extLst>
          </p:cNvPr>
          <p:cNvSpPr txBox="1"/>
          <p:nvPr/>
        </p:nvSpPr>
        <p:spPr>
          <a:xfrm>
            <a:off x="3201396" y="291551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-1.65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60B883-60DE-4A47-B585-4AF67A22CB9F}"/>
              </a:ext>
            </a:extLst>
          </p:cNvPr>
          <p:cNvSpPr txBox="1"/>
          <p:nvPr/>
        </p:nvSpPr>
        <p:spPr>
          <a:xfrm>
            <a:off x="3184461" y="332191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-2.28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46F3E2-C1B7-9241-AED7-61CAA77A6AD5}"/>
              </a:ext>
            </a:extLst>
          </p:cNvPr>
          <p:cNvSpPr txBox="1"/>
          <p:nvPr/>
        </p:nvSpPr>
        <p:spPr>
          <a:xfrm>
            <a:off x="3723196" y="430381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-3.90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4B7F1F-C429-B242-A6C0-D329517490B6}"/>
              </a:ext>
            </a:extLst>
          </p:cNvPr>
          <p:cNvSpPr txBox="1"/>
          <p:nvPr/>
        </p:nvSpPr>
        <p:spPr>
          <a:xfrm>
            <a:off x="3731988" y="391446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-3.30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7DCC3-0904-2C44-A599-35072E464C3F}"/>
              </a:ext>
            </a:extLst>
          </p:cNvPr>
          <p:cNvSpPr txBox="1"/>
          <p:nvPr/>
        </p:nvSpPr>
        <p:spPr>
          <a:xfrm>
            <a:off x="3740282" y="4729034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-4.55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FEC57B-B7E2-494F-B700-2D93FD60A7FB}"/>
              </a:ext>
            </a:extLst>
          </p:cNvPr>
          <p:cNvSpPr txBox="1"/>
          <p:nvPr/>
        </p:nvSpPr>
        <p:spPr>
          <a:xfrm>
            <a:off x="4578981" y="418509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-3.73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41B86F-00F4-A140-A70D-51B4DBFBCAE0}"/>
              </a:ext>
            </a:extLst>
          </p:cNvPr>
          <p:cNvSpPr txBox="1"/>
          <p:nvPr/>
        </p:nvSpPr>
        <p:spPr>
          <a:xfrm>
            <a:off x="4587773" y="374298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-3.05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6F94D1-F837-A440-9D82-22B6CB591DA8}"/>
              </a:ext>
            </a:extLst>
          </p:cNvPr>
          <p:cNvSpPr txBox="1"/>
          <p:nvPr/>
        </p:nvSpPr>
        <p:spPr>
          <a:xfrm>
            <a:off x="4596067" y="461910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-4.38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72A840-747F-EB48-BDC0-92132F1054C8}"/>
              </a:ext>
            </a:extLst>
          </p:cNvPr>
          <p:cNvSpPr txBox="1"/>
          <p:nvPr/>
        </p:nvSpPr>
        <p:spPr>
          <a:xfrm>
            <a:off x="5434766" y="327250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-2.35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71849A-0D8D-EE49-B2E0-6613CF9B8E23}"/>
              </a:ext>
            </a:extLst>
          </p:cNvPr>
          <p:cNvSpPr txBox="1"/>
          <p:nvPr/>
        </p:nvSpPr>
        <p:spPr>
          <a:xfrm>
            <a:off x="5443558" y="2830404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-1.67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3FD5F-8CB9-E149-BF90-837BF9DC69BF}"/>
              </a:ext>
            </a:extLst>
          </p:cNvPr>
          <p:cNvSpPr txBox="1"/>
          <p:nvPr/>
        </p:nvSpPr>
        <p:spPr>
          <a:xfrm>
            <a:off x="5451852" y="370652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-3.00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24ABB6-1019-934C-A8B6-10A3344D615D}"/>
              </a:ext>
            </a:extLst>
          </p:cNvPr>
          <p:cNvSpPr txBox="1"/>
          <p:nvPr/>
        </p:nvSpPr>
        <p:spPr>
          <a:xfrm>
            <a:off x="6258191" y="430251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-3.94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1D048C-1F0B-8847-8DBB-548BD1B811B5}"/>
              </a:ext>
            </a:extLst>
          </p:cNvPr>
          <p:cNvSpPr txBox="1"/>
          <p:nvPr/>
        </p:nvSpPr>
        <p:spPr>
          <a:xfrm>
            <a:off x="6266983" y="3860409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-3.26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FBFB02-6CD9-9E48-AE73-80FC7560B024}"/>
              </a:ext>
            </a:extLst>
          </p:cNvPr>
          <p:cNvSpPr txBox="1"/>
          <p:nvPr/>
        </p:nvSpPr>
        <p:spPr>
          <a:xfrm>
            <a:off x="6275277" y="473652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-4.59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B1E1BA-3B20-F94A-A288-3CFC01C63021}"/>
              </a:ext>
            </a:extLst>
          </p:cNvPr>
          <p:cNvSpPr txBox="1"/>
          <p:nvPr/>
        </p:nvSpPr>
        <p:spPr>
          <a:xfrm>
            <a:off x="7105682" y="301166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-1.93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CA8AA-6996-CB40-8BF4-650DDA5E5F7A}"/>
              </a:ext>
            </a:extLst>
          </p:cNvPr>
          <p:cNvSpPr txBox="1"/>
          <p:nvPr/>
        </p:nvSpPr>
        <p:spPr>
          <a:xfrm>
            <a:off x="7114474" y="256956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-1.25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CDC615-F1F5-3446-9916-B2AD0402B7FE}"/>
              </a:ext>
            </a:extLst>
          </p:cNvPr>
          <p:cNvSpPr txBox="1"/>
          <p:nvPr/>
        </p:nvSpPr>
        <p:spPr>
          <a:xfrm>
            <a:off x="7707764" y="355263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-2.58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3C5F61-F081-6140-828E-C6A328E274D7}"/>
              </a:ext>
            </a:extLst>
          </p:cNvPr>
          <p:cNvSpPr txBox="1"/>
          <p:nvPr/>
        </p:nvSpPr>
        <p:spPr>
          <a:xfrm>
            <a:off x="7945695" y="4436836"/>
            <a:ext cx="551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4FCAD7-FCE7-5649-B85F-992E888E7B7C}"/>
              </a:ext>
            </a:extLst>
          </p:cNvPr>
          <p:cNvSpPr txBox="1"/>
          <p:nvPr/>
        </p:nvSpPr>
        <p:spPr>
          <a:xfrm>
            <a:off x="7954487" y="3994734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-3.42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ECF29A-A130-584F-9919-2D5AB4856E38}"/>
              </a:ext>
            </a:extLst>
          </p:cNvPr>
          <p:cNvSpPr txBox="1"/>
          <p:nvPr/>
        </p:nvSpPr>
        <p:spPr>
          <a:xfrm>
            <a:off x="7962781" y="487085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-4.76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BB834D-E8C7-1B44-A26D-EAA5D614920A}"/>
              </a:ext>
            </a:extLst>
          </p:cNvPr>
          <p:cNvSpPr txBox="1"/>
          <p:nvPr/>
        </p:nvSpPr>
        <p:spPr>
          <a:xfrm>
            <a:off x="8792688" y="433370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-3.97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EC3C50-AC1C-B641-A6D9-DE5FEB4BB1E7}"/>
              </a:ext>
            </a:extLst>
          </p:cNvPr>
          <p:cNvSpPr txBox="1"/>
          <p:nvPr/>
        </p:nvSpPr>
        <p:spPr>
          <a:xfrm>
            <a:off x="8801480" y="389160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-3.29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83AAE-0138-4B46-AA78-E3DDE10AAE43}"/>
              </a:ext>
            </a:extLst>
          </p:cNvPr>
          <p:cNvSpPr txBox="1"/>
          <p:nvPr/>
        </p:nvSpPr>
        <p:spPr>
          <a:xfrm>
            <a:off x="8809774" y="47677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-4.62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64676A-515B-6941-B837-24F8E30D8A1D}"/>
              </a:ext>
            </a:extLst>
          </p:cNvPr>
          <p:cNvSpPr txBox="1"/>
          <p:nvPr/>
        </p:nvSpPr>
        <p:spPr>
          <a:xfrm>
            <a:off x="8780093" y="548994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-5.73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70C7AE-F0E9-F044-8BC1-87826A9162AB}"/>
              </a:ext>
            </a:extLst>
          </p:cNvPr>
          <p:cNvSpPr txBox="1"/>
          <p:nvPr/>
        </p:nvSpPr>
        <p:spPr>
          <a:xfrm>
            <a:off x="8788885" y="505672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-5.05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5E6F09-932B-0742-9891-A234F95FEB26}"/>
              </a:ext>
            </a:extLst>
          </p:cNvPr>
          <p:cNvSpPr txBox="1"/>
          <p:nvPr/>
        </p:nvSpPr>
        <p:spPr>
          <a:xfrm>
            <a:off x="8797179" y="5923961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-6.38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E630D6-BCD8-B445-BD67-E83AB0FB4684}"/>
              </a:ext>
            </a:extLst>
          </p:cNvPr>
          <p:cNvSpPr txBox="1"/>
          <p:nvPr/>
        </p:nvSpPr>
        <p:spPr>
          <a:xfrm>
            <a:off x="9615417" y="320372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FD72F2-6313-1744-A11E-3E4B91ABA0CC}"/>
              </a:ext>
            </a:extLst>
          </p:cNvPr>
          <p:cNvSpPr txBox="1"/>
          <p:nvPr/>
        </p:nvSpPr>
        <p:spPr>
          <a:xfrm>
            <a:off x="9624209" y="276162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-1.56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0C1D1D-5B9F-354C-9E11-A1C4AEB67846}"/>
              </a:ext>
            </a:extLst>
          </p:cNvPr>
          <p:cNvSpPr txBox="1"/>
          <p:nvPr/>
        </p:nvSpPr>
        <p:spPr>
          <a:xfrm>
            <a:off x="9632503" y="363774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-2.89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8F46EA-D261-1440-B73E-467D5693E145}"/>
              </a:ext>
            </a:extLst>
          </p:cNvPr>
          <p:cNvSpPr txBox="1"/>
          <p:nvPr/>
        </p:nvSpPr>
        <p:spPr>
          <a:xfrm>
            <a:off x="10487145" y="588541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+1.76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42D9C4A-0E8E-F04B-9A8C-C860D81B3D54}"/>
              </a:ext>
            </a:extLst>
          </p:cNvPr>
          <p:cNvSpPr txBox="1"/>
          <p:nvPr/>
        </p:nvSpPr>
        <p:spPr>
          <a:xfrm>
            <a:off x="10521046" y="173608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6C31BF-AE0E-2A4B-82B9-3FDEA69B69D1}"/>
              </a:ext>
            </a:extLst>
          </p:cNvPr>
          <p:cNvSpPr txBox="1"/>
          <p:nvPr/>
        </p:nvSpPr>
        <p:spPr>
          <a:xfrm>
            <a:off x="6254438" y="410268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+2.04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D95DB5-8E10-574F-89CA-924BFCD70556}"/>
              </a:ext>
            </a:extLst>
          </p:cNvPr>
          <p:cNvSpPr txBox="1"/>
          <p:nvPr/>
        </p:nvSpPr>
        <p:spPr>
          <a:xfrm>
            <a:off x="7106300" y="385829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126A01-777C-5644-B3ED-6BC243B3D15A}"/>
              </a:ext>
            </a:extLst>
          </p:cNvPr>
          <p:cNvSpPr txBox="1"/>
          <p:nvPr/>
        </p:nvSpPr>
        <p:spPr>
          <a:xfrm>
            <a:off x="7097508" y="428294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-3.89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219EBB-68AB-644A-8DFB-991E00A9B2E9}"/>
              </a:ext>
            </a:extLst>
          </p:cNvPr>
          <p:cNvSpPr txBox="1"/>
          <p:nvPr/>
        </p:nvSpPr>
        <p:spPr>
          <a:xfrm>
            <a:off x="7707764" y="339874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-2.52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575603-E11D-A74C-940E-C50E6169519C}"/>
              </a:ext>
            </a:extLst>
          </p:cNvPr>
          <p:cNvSpPr txBox="1"/>
          <p:nvPr/>
        </p:nvSpPr>
        <p:spPr>
          <a:xfrm>
            <a:off x="9609778" y="436805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-4.01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994D85-CEA1-7B48-B8FF-96531EE900E2}"/>
              </a:ext>
            </a:extLst>
          </p:cNvPr>
          <p:cNvSpPr txBox="1"/>
          <p:nvPr/>
        </p:nvSpPr>
        <p:spPr>
          <a:xfrm>
            <a:off x="9618570" y="3925953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-3.33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1B9345-4907-1E44-9FBD-3F62E45D566C}"/>
              </a:ext>
            </a:extLst>
          </p:cNvPr>
          <p:cNvSpPr txBox="1"/>
          <p:nvPr/>
        </p:nvSpPr>
        <p:spPr>
          <a:xfrm>
            <a:off x="9626864" y="480207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-4.66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4EDBC-7FFE-A94D-AB07-C8B4C540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3" y="6786880"/>
            <a:ext cx="1127319" cy="8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0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7DF2-3CFA-D042-8A0C-B84722430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8" t="11587" r="22063" b="11270"/>
          <a:stretch/>
        </p:blipFill>
        <p:spPr>
          <a:xfrm rot="16200000">
            <a:off x="2885722" y="-2415621"/>
            <a:ext cx="6420556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0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12F1C-B948-C443-8A64-CABCEB59E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7" t="11429" r="17133" b="11587"/>
          <a:stretch/>
        </p:blipFill>
        <p:spPr>
          <a:xfrm rot="16200000">
            <a:off x="2860701" y="-1148310"/>
            <a:ext cx="6198460" cy="93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365" y="410937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9" y="4095911"/>
            <a:ext cx="992014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28" y="4091377"/>
            <a:ext cx="992014" cy="618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573" y="78120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317" y="2060001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835" y="206000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4918" y="2060001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436" y="206000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521" y="2056292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579" y="4091097"/>
            <a:ext cx="992015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1855" y="4097160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0103" y="4097160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6323" y="4100498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587" y="781203"/>
            <a:ext cx="992014" cy="618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2093" y="5466327"/>
            <a:ext cx="992016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4107" y="5466326"/>
            <a:ext cx="992016" cy="6189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749" y="2067690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1975" y="2056292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1062" y="2054538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22381" y="2048879"/>
            <a:ext cx="992016" cy="6189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76C79-185F-C841-A74E-A111B062B3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1601" y="792601"/>
            <a:ext cx="992014" cy="618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6A0818-A8A4-B243-A598-89674B62A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69730" y="2060001"/>
            <a:ext cx="992014" cy="618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DBB513-A91F-514C-83BE-CCF536CECC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4965" y="3347046"/>
            <a:ext cx="992014" cy="6189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76DBE2-591E-2C4F-A733-6FA08CF4D5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549" y="3346916"/>
            <a:ext cx="992014" cy="6189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C4F895-893F-A048-ACD7-37C661C9834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92815" y="3346916"/>
            <a:ext cx="992014" cy="6189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E6A23-5136-734E-9DB5-CBF53BD975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66294" y="3346915"/>
            <a:ext cx="992016" cy="6189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75D8AE-5213-C94D-B105-A848E64398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39493" y="3353470"/>
            <a:ext cx="992014" cy="6189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DAA6D7-A438-6944-AB00-82D86F98293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14786" y="5466328"/>
            <a:ext cx="992014" cy="6189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522BA6-3658-B34F-AD3E-90C86B9C13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06800" y="5466327"/>
            <a:ext cx="992014" cy="6189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7A5B3-7C7B-464F-AC27-8EDD13B065D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56123" y="5482468"/>
            <a:ext cx="992014" cy="6189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743545-CACF-BB44-9A0A-D341BC0E8C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36450" y="5482467"/>
            <a:ext cx="992016" cy="6189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3ACC9D-B0D8-BC4C-835B-B65216CFD6E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04722" y="5480299"/>
            <a:ext cx="992014" cy="6189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27A460-1D39-164B-97F9-1A53DE34EB1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95289" y="5486975"/>
            <a:ext cx="992014" cy="618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54678C-7AE6-7B46-9692-476F5A71627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52517" y="5480298"/>
            <a:ext cx="992014" cy="618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39266-A356-5949-8327-334EDB4FBC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43084" y="5466326"/>
            <a:ext cx="992014" cy="61896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4457256" y="80233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4468085" y="154909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0A146A-6E7E-A047-A1D7-33EB8D389C5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31507" y="3353828"/>
            <a:ext cx="992014" cy="61896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9AE64-93DD-F548-8255-F461B544C550}"/>
              </a:ext>
            </a:extLst>
          </p:cNvPr>
          <p:cNvCxnSpPr>
            <a:cxnSpLocks/>
          </p:cNvCxnSpPr>
          <p:nvPr/>
        </p:nvCxnSpPr>
        <p:spPr>
          <a:xfrm>
            <a:off x="1190015" y="53281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1ADA72-9BC8-1A4E-AED8-343A9B6D9F52}"/>
              </a:ext>
            </a:extLst>
          </p:cNvPr>
          <p:cNvCxnSpPr>
            <a:cxnSpLocks/>
          </p:cNvCxnSpPr>
          <p:nvPr/>
        </p:nvCxnSpPr>
        <p:spPr>
          <a:xfrm>
            <a:off x="3186778" y="53281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1CCE824-29AD-AC4D-83E4-3133FF651DE4}"/>
              </a:ext>
            </a:extLst>
          </p:cNvPr>
          <p:cNvCxnSpPr>
            <a:cxnSpLocks/>
          </p:cNvCxnSpPr>
          <p:nvPr/>
        </p:nvCxnSpPr>
        <p:spPr>
          <a:xfrm>
            <a:off x="1190015" y="63187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D41C44-FF15-334A-B089-C53B62446409}"/>
              </a:ext>
            </a:extLst>
          </p:cNvPr>
          <p:cNvCxnSpPr>
            <a:cxnSpLocks/>
          </p:cNvCxnSpPr>
          <p:nvPr/>
        </p:nvCxnSpPr>
        <p:spPr>
          <a:xfrm>
            <a:off x="3186778" y="63187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90CF85-C506-B644-9904-071E95C1DD9A}"/>
              </a:ext>
            </a:extLst>
          </p:cNvPr>
          <p:cNvCxnSpPr>
            <a:cxnSpLocks/>
          </p:cNvCxnSpPr>
          <p:nvPr/>
        </p:nvCxnSpPr>
        <p:spPr>
          <a:xfrm>
            <a:off x="5202904" y="5318332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7D2B96-20DC-BE49-8978-0E8924B60207}"/>
              </a:ext>
            </a:extLst>
          </p:cNvPr>
          <p:cNvCxnSpPr>
            <a:cxnSpLocks/>
          </p:cNvCxnSpPr>
          <p:nvPr/>
        </p:nvCxnSpPr>
        <p:spPr>
          <a:xfrm>
            <a:off x="5202904" y="6314445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8E2BFA-3B9F-8B4B-949F-137EB921F754}"/>
              </a:ext>
            </a:extLst>
          </p:cNvPr>
          <p:cNvGrpSpPr/>
          <p:nvPr/>
        </p:nvGrpSpPr>
        <p:grpSpPr>
          <a:xfrm>
            <a:off x="420028" y="708188"/>
            <a:ext cx="11037742" cy="4620853"/>
            <a:chOff x="420028" y="708188"/>
            <a:chExt cx="11037742" cy="46208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5B90EE-EC8A-ED41-80F4-7E9BF878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8" y="1700033"/>
              <a:ext cx="992014" cy="6189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50747-023E-874A-8D74-C44C8A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278" y="2487912"/>
              <a:ext cx="992014" cy="618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A5AFC-AA15-E64A-AA30-8FE06495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475" y="1868951"/>
              <a:ext cx="992014" cy="6189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43BA6E-CBC2-C146-8503-CBD85B81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298" y="2782508"/>
              <a:ext cx="992016" cy="6189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3765F1-1B13-CB4B-B04D-8105E0E3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030" y="3456531"/>
              <a:ext cx="992014" cy="6189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8AD843-3422-D242-B72A-0D593A54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4044" y="3133554"/>
              <a:ext cx="992014" cy="618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FC9F6-5530-FE49-92FF-86471C09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2774" y="2479759"/>
              <a:ext cx="992015" cy="618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7D3EB6-9D9E-9043-A411-C2B64485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006" y="3997006"/>
              <a:ext cx="992014" cy="6189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24323A-647F-4949-87B5-B84C069D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331" y="2318994"/>
              <a:ext cx="992016" cy="6189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E1FD58-4A15-964F-9C72-FF74A3C5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6047" y="3920045"/>
              <a:ext cx="992014" cy="6189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EB8B8F-D835-074A-8EAB-B43B39F3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44379" y="3529013"/>
              <a:ext cx="992014" cy="61896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8AF96C-B8A4-0C40-AFF3-1D316838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8336" y="2628475"/>
              <a:ext cx="992014" cy="6189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77CF5A-C101-3149-9DF7-76494157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6058" y="708188"/>
              <a:ext cx="992014" cy="61896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6F6FFA-849E-9E49-A542-0CF8DD0B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01563" y="1017668"/>
              <a:ext cx="992014" cy="618961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2EA200F-762F-1344-8BA5-335033F71917}"/>
                </a:ext>
              </a:extLst>
            </p:cNvPr>
            <p:cNvSpPr/>
            <p:nvPr/>
          </p:nvSpPr>
          <p:spPr>
            <a:xfrm>
              <a:off x="5140921" y="240030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4C040E-6B40-4747-9821-8F321C7E89B9}"/>
                </a:ext>
              </a:extLst>
            </p:cNvPr>
            <p:cNvSpPr/>
            <p:nvPr/>
          </p:nvSpPr>
          <p:spPr>
            <a:xfrm>
              <a:off x="6819352" y="225265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D6C8E5-824E-364B-A3DF-B6010F1DC173}"/>
                </a:ext>
              </a:extLst>
            </p:cNvPr>
            <p:cNvSpPr/>
            <p:nvPr/>
          </p:nvSpPr>
          <p:spPr>
            <a:xfrm>
              <a:off x="6108152" y="392294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8579F15-6303-7647-872A-D4AA336FA6CF}"/>
                </a:ext>
              </a:extLst>
            </p:cNvPr>
            <p:cNvSpPr/>
            <p:nvPr/>
          </p:nvSpPr>
          <p:spPr>
            <a:xfrm>
              <a:off x="7699729" y="387927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0240AE7-36D6-D749-80CB-44376009C4B3}"/>
                </a:ext>
              </a:extLst>
            </p:cNvPr>
            <p:cNvSpPr/>
            <p:nvPr/>
          </p:nvSpPr>
          <p:spPr>
            <a:xfrm>
              <a:off x="8733988" y="34650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1F7527B-4547-C94B-AF3A-A2557371FE9F}"/>
                </a:ext>
              </a:extLst>
            </p:cNvPr>
            <p:cNvSpPr/>
            <p:nvPr/>
          </p:nvSpPr>
          <p:spPr>
            <a:xfrm>
              <a:off x="9292018" y="2657446"/>
              <a:ext cx="1044650" cy="61896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02BD621-F5C5-C047-B40E-F9A02A7A6CA0}"/>
                </a:ext>
              </a:extLst>
            </p:cNvPr>
            <p:cNvSpPr/>
            <p:nvPr/>
          </p:nvSpPr>
          <p:spPr>
            <a:xfrm>
              <a:off x="10175245" y="112811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B55EBA2-441E-ED48-9F3E-71764FFB3191}"/>
                </a:ext>
              </a:extLst>
            </p:cNvPr>
            <p:cNvSpPr/>
            <p:nvPr/>
          </p:nvSpPr>
          <p:spPr>
            <a:xfrm>
              <a:off x="5330131" y="80376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5B5B73B-5C16-B64C-95F6-1237B124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489" y="2178431"/>
              <a:ext cx="992016" cy="618962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CB5EAC4-675D-7847-B2B1-ED8DA4242D66}"/>
                </a:ext>
              </a:extLst>
            </p:cNvPr>
            <p:cNvSpPr/>
            <p:nvPr/>
          </p:nvSpPr>
          <p:spPr>
            <a:xfrm>
              <a:off x="2973419" y="21309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CA12B8-7784-BE45-924E-C2BEF938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02739" y="3838739"/>
              <a:ext cx="992016" cy="618962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011687-01F6-2F4E-AC7A-6DFF2202A122}"/>
                </a:ext>
              </a:extLst>
            </p:cNvPr>
            <p:cNvSpPr/>
            <p:nvPr/>
          </p:nvSpPr>
          <p:spPr>
            <a:xfrm>
              <a:off x="4670801" y="379512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C7BDE8-7073-844E-B54D-3D7785FE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85571" y="3177493"/>
              <a:ext cx="992014" cy="61896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03E625A-5376-0045-879C-0B3FED13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56500" y="4710079"/>
              <a:ext cx="992016" cy="61896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E16024-80AD-8B4F-9480-3937312F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44652" y="4191142"/>
              <a:ext cx="992016" cy="61896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E8773E-B11E-7045-B233-A8F85F6B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65754" y="2763340"/>
              <a:ext cx="992016" cy="618962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68625-8A0F-024F-8C5A-F41912B6DEEF}"/>
              </a:ext>
            </a:extLst>
          </p:cNvPr>
          <p:cNvCxnSpPr>
            <a:cxnSpLocks/>
          </p:cNvCxnSpPr>
          <p:nvPr/>
        </p:nvCxnSpPr>
        <p:spPr>
          <a:xfrm>
            <a:off x="1196278" y="2178431"/>
            <a:ext cx="492822" cy="47901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D1B4B9-DE75-384F-804F-EC3C34FBE4A7}"/>
              </a:ext>
            </a:extLst>
          </p:cNvPr>
          <p:cNvCxnSpPr>
            <a:cxnSpLocks/>
          </p:cNvCxnSpPr>
          <p:nvPr/>
        </p:nvCxnSpPr>
        <p:spPr>
          <a:xfrm flipV="1">
            <a:off x="1689100" y="2417939"/>
            <a:ext cx="520887" cy="23950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D4C7793-726A-454F-999D-DBBA546FFB6F}"/>
              </a:ext>
            </a:extLst>
          </p:cNvPr>
          <p:cNvCxnSpPr>
            <a:cxnSpLocks/>
          </p:cNvCxnSpPr>
          <p:nvPr/>
        </p:nvCxnSpPr>
        <p:spPr>
          <a:xfrm>
            <a:off x="2207482" y="2417938"/>
            <a:ext cx="647921" cy="48575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C9D2F2-8818-E64F-9A60-4AB261FE4020}"/>
              </a:ext>
            </a:extLst>
          </p:cNvPr>
          <p:cNvCxnSpPr>
            <a:cxnSpLocks/>
          </p:cNvCxnSpPr>
          <p:nvPr/>
        </p:nvCxnSpPr>
        <p:spPr>
          <a:xfrm>
            <a:off x="3464384" y="3280551"/>
            <a:ext cx="178626" cy="20642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550657-716F-5543-974C-E381BACF5406}"/>
              </a:ext>
            </a:extLst>
          </p:cNvPr>
          <p:cNvCxnSpPr>
            <a:cxnSpLocks/>
          </p:cNvCxnSpPr>
          <p:nvPr/>
        </p:nvCxnSpPr>
        <p:spPr>
          <a:xfrm flipV="1">
            <a:off x="4235181" y="3624479"/>
            <a:ext cx="403907" cy="37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8C83E8-6B66-5042-B85D-42185EA4634F}"/>
              </a:ext>
            </a:extLst>
          </p:cNvPr>
          <p:cNvCxnSpPr>
            <a:cxnSpLocks/>
          </p:cNvCxnSpPr>
          <p:nvPr/>
        </p:nvCxnSpPr>
        <p:spPr>
          <a:xfrm>
            <a:off x="5122223" y="3663051"/>
            <a:ext cx="134625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3B311B-3418-9843-9CC2-A7DB74CC2C2C}"/>
              </a:ext>
            </a:extLst>
          </p:cNvPr>
          <p:cNvCxnSpPr>
            <a:cxnSpLocks/>
          </p:cNvCxnSpPr>
          <p:nvPr/>
        </p:nvCxnSpPr>
        <p:spPr>
          <a:xfrm>
            <a:off x="6891970" y="3668502"/>
            <a:ext cx="783395" cy="114160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D1A322-30A0-1A4D-AB94-FD52FAA0041C}"/>
              </a:ext>
            </a:extLst>
          </p:cNvPr>
          <p:cNvCxnSpPr>
            <a:cxnSpLocks/>
          </p:cNvCxnSpPr>
          <p:nvPr/>
        </p:nvCxnSpPr>
        <p:spPr>
          <a:xfrm flipV="1">
            <a:off x="8602718" y="4605351"/>
            <a:ext cx="637668" cy="35025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B83BC2-A1C7-CA4F-87FF-659658B14A35}"/>
              </a:ext>
            </a:extLst>
          </p:cNvPr>
          <p:cNvCxnSpPr>
            <a:cxnSpLocks/>
          </p:cNvCxnSpPr>
          <p:nvPr/>
        </p:nvCxnSpPr>
        <p:spPr>
          <a:xfrm flipV="1">
            <a:off x="10439436" y="3465061"/>
            <a:ext cx="341043" cy="11188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DDBB44-4257-F34C-A5F0-6AF406285261}"/>
              </a:ext>
            </a:extLst>
          </p:cNvPr>
          <p:cNvCxnSpPr>
            <a:cxnSpLocks/>
          </p:cNvCxnSpPr>
          <p:nvPr/>
        </p:nvCxnSpPr>
        <p:spPr>
          <a:xfrm>
            <a:off x="1697716" y="2664073"/>
            <a:ext cx="1445718" cy="633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7D1AB3-FA70-874A-B4F8-D785FF0CE676}"/>
              </a:ext>
            </a:extLst>
          </p:cNvPr>
          <p:cNvCxnSpPr>
            <a:cxnSpLocks/>
          </p:cNvCxnSpPr>
          <p:nvPr/>
        </p:nvCxnSpPr>
        <p:spPr>
          <a:xfrm>
            <a:off x="3845075" y="2721626"/>
            <a:ext cx="936423" cy="167684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1719CA-C024-8445-AD20-61EA3025DFD4}"/>
              </a:ext>
            </a:extLst>
          </p:cNvPr>
          <p:cNvCxnSpPr>
            <a:cxnSpLocks/>
          </p:cNvCxnSpPr>
          <p:nvPr/>
        </p:nvCxnSpPr>
        <p:spPr>
          <a:xfrm>
            <a:off x="5628063" y="4350607"/>
            <a:ext cx="599345" cy="17059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22AFB2-1BBF-E646-B5E9-7F83A5DBEA84}"/>
              </a:ext>
            </a:extLst>
          </p:cNvPr>
          <p:cNvCxnSpPr>
            <a:cxnSpLocks/>
          </p:cNvCxnSpPr>
          <p:nvPr/>
        </p:nvCxnSpPr>
        <p:spPr>
          <a:xfrm flipV="1">
            <a:off x="4816644" y="2978731"/>
            <a:ext cx="468212" cy="2156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61CD34-EDE5-DE4C-85C2-BDDD08FAB533}"/>
              </a:ext>
            </a:extLst>
          </p:cNvPr>
          <p:cNvCxnSpPr>
            <a:cxnSpLocks/>
          </p:cNvCxnSpPr>
          <p:nvPr/>
        </p:nvCxnSpPr>
        <p:spPr>
          <a:xfrm>
            <a:off x="6052491" y="3021084"/>
            <a:ext cx="141277" cy="10448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D571768-E559-784F-9ED6-C178F79451A8}"/>
              </a:ext>
            </a:extLst>
          </p:cNvPr>
          <p:cNvCxnSpPr>
            <a:cxnSpLocks/>
          </p:cNvCxnSpPr>
          <p:nvPr/>
        </p:nvCxnSpPr>
        <p:spPr>
          <a:xfrm flipV="1">
            <a:off x="6903528" y="2847172"/>
            <a:ext cx="131639" cy="11693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5F7C7D-CF2E-2648-A7E4-98107B78E406}"/>
              </a:ext>
            </a:extLst>
          </p:cNvPr>
          <p:cNvCxnSpPr>
            <a:cxnSpLocks/>
          </p:cNvCxnSpPr>
          <p:nvPr/>
        </p:nvCxnSpPr>
        <p:spPr>
          <a:xfrm>
            <a:off x="7731087" y="2903689"/>
            <a:ext cx="91867" cy="11128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F0DADF-1AC0-D24B-B656-53BD9497AE8D}"/>
              </a:ext>
            </a:extLst>
          </p:cNvPr>
          <p:cNvCxnSpPr>
            <a:cxnSpLocks/>
          </p:cNvCxnSpPr>
          <p:nvPr/>
        </p:nvCxnSpPr>
        <p:spPr>
          <a:xfrm>
            <a:off x="8548516" y="4015743"/>
            <a:ext cx="3147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DF4114-200C-7C4E-846C-845A5ED266E4}"/>
              </a:ext>
            </a:extLst>
          </p:cNvPr>
          <p:cNvCxnSpPr>
            <a:cxnSpLocks/>
          </p:cNvCxnSpPr>
          <p:nvPr/>
        </p:nvCxnSpPr>
        <p:spPr>
          <a:xfrm flipV="1">
            <a:off x="9463912" y="3133554"/>
            <a:ext cx="0" cy="443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69333BF-D507-6644-838A-D454FAF24464}"/>
              </a:ext>
            </a:extLst>
          </p:cNvPr>
          <p:cNvCxnSpPr>
            <a:cxnSpLocks/>
          </p:cNvCxnSpPr>
          <p:nvPr/>
        </p:nvCxnSpPr>
        <p:spPr>
          <a:xfrm flipV="1">
            <a:off x="10192612" y="1528011"/>
            <a:ext cx="144056" cy="1235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B14DE9E-8F52-9543-9812-2C9AE982DDD1}"/>
              </a:ext>
            </a:extLst>
          </p:cNvPr>
          <p:cNvCxnSpPr>
            <a:cxnSpLocks/>
          </p:cNvCxnSpPr>
          <p:nvPr/>
        </p:nvCxnSpPr>
        <p:spPr>
          <a:xfrm flipV="1">
            <a:off x="1278643" y="1217705"/>
            <a:ext cx="4112693" cy="69726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BC02B8-1558-684C-A4CB-48110028B667}"/>
              </a:ext>
            </a:extLst>
          </p:cNvPr>
          <p:cNvCxnSpPr>
            <a:cxnSpLocks/>
          </p:cNvCxnSpPr>
          <p:nvPr/>
        </p:nvCxnSpPr>
        <p:spPr>
          <a:xfrm>
            <a:off x="6238080" y="1249902"/>
            <a:ext cx="4072270" cy="31579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8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8" y="170003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78" y="2487912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75" y="186895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298" y="2782508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030" y="345653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044" y="3133554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2774" y="2479759"/>
            <a:ext cx="992015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0006" y="3997006"/>
            <a:ext cx="992014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8331" y="2318994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6047" y="3920045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4379" y="3529013"/>
            <a:ext cx="992014" cy="6189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336" y="2628475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6058" y="70818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1563" y="1017668"/>
            <a:ext cx="992014" cy="618961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2EA200F-762F-1344-8BA5-335033F71917}"/>
              </a:ext>
            </a:extLst>
          </p:cNvPr>
          <p:cNvSpPr/>
          <p:nvPr/>
        </p:nvSpPr>
        <p:spPr>
          <a:xfrm>
            <a:off x="5140921" y="240030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4C040E-6B40-4747-9821-8F321C7E89B9}"/>
              </a:ext>
            </a:extLst>
          </p:cNvPr>
          <p:cNvSpPr/>
          <p:nvPr/>
        </p:nvSpPr>
        <p:spPr>
          <a:xfrm>
            <a:off x="6819352" y="225265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D6C8E5-824E-364B-A3DF-B6010F1DC173}"/>
              </a:ext>
            </a:extLst>
          </p:cNvPr>
          <p:cNvSpPr/>
          <p:nvPr/>
        </p:nvSpPr>
        <p:spPr>
          <a:xfrm>
            <a:off x="6108152" y="392294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79F15-6303-7647-872A-D4AA336FA6CF}"/>
              </a:ext>
            </a:extLst>
          </p:cNvPr>
          <p:cNvSpPr/>
          <p:nvPr/>
        </p:nvSpPr>
        <p:spPr>
          <a:xfrm>
            <a:off x="7699729" y="387927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240AE7-36D6-D749-80CB-44376009C4B3}"/>
              </a:ext>
            </a:extLst>
          </p:cNvPr>
          <p:cNvSpPr/>
          <p:nvPr/>
        </p:nvSpPr>
        <p:spPr>
          <a:xfrm>
            <a:off x="8733988" y="34650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F7527B-4547-C94B-AF3A-A2557371FE9F}"/>
              </a:ext>
            </a:extLst>
          </p:cNvPr>
          <p:cNvSpPr/>
          <p:nvPr/>
        </p:nvSpPr>
        <p:spPr>
          <a:xfrm>
            <a:off x="9292018" y="2657446"/>
            <a:ext cx="1044650" cy="61896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2BD621-F5C5-C047-B40E-F9A02A7A6CA0}"/>
              </a:ext>
            </a:extLst>
          </p:cNvPr>
          <p:cNvSpPr/>
          <p:nvPr/>
        </p:nvSpPr>
        <p:spPr>
          <a:xfrm>
            <a:off x="10175245" y="112811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5EBA2-441E-ED48-9F3E-71764FFB3191}"/>
              </a:ext>
            </a:extLst>
          </p:cNvPr>
          <p:cNvSpPr/>
          <p:nvPr/>
        </p:nvSpPr>
        <p:spPr>
          <a:xfrm>
            <a:off x="5330131" y="80376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4489" y="2178431"/>
            <a:ext cx="992016" cy="61896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B5EAC4-675D-7847-B2B1-ED8DA4242D66}"/>
              </a:ext>
            </a:extLst>
          </p:cNvPr>
          <p:cNvSpPr/>
          <p:nvPr/>
        </p:nvSpPr>
        <p:spPr>
          <a:xfrm>
            <a:off x="2973419" y="21309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2739" y="3838739"/>
            <a:ext cx="992016" cy="618962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011687-01F6-2F4E-AC7A-6DFF2202A122}"/>
              </a:ext>
            </a:extLst>
          </p:cNvPr>
          <p:cNvSpPr/>
          <p:nvPr/>
        </p:nvSpPr>
        <p:spPr>
          <a:xfrm>
            <a:off x="4670801" y="379512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5571" y="3177493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6500" y="4710079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44652" y="4191142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65754" y="2763340"/>
            <a:ext cx="992016" cy="6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9DDF4A-EA49-E541-A46A-5A45C710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8696"/>
          <a:stretch/>
        </p:blipFill>
        <p:spPr>
          <a:xfrm>
            <a:off x="564255" y="739383"/>
            <a:ext cx="4653904" cy="3451646"/>
          </a:xfrm>
          <a:prstGeom prst="rect">
            <a:avLst/>
          </a:prstGeom>
        </p:spPr>
      </p:pic>
      <p:pic>
        <p:nvPicPr>
          <p:cNvPr id="3" name="Picture 2" descr="A picture containing indoor, metal, pan, several&#10;&#10;Description automatically generated">
            <a:extLst>
              <a:ext uri="{FF2B5EF4-FFF2-40B4-BE49-F238E27FC236}">
                <a16:creationId xmlns:a16="http://schemas.microsoft.com/office/drawing/2014/main" id="{7A5766A7-1C18-074A-B1AD-AC5D49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4037"/>
            <a:ext cx="1789726" cy="1444185"/>
          </a:xfrm>
          <a:prstGeom prst="rect">
            <a:avLst/>
          </a:prstGeom>
        </p:spPr>
      </p:pic>
      <p:pic>
        <p:nvPicPr>
          <p:cNvPr id="7" name="Picture 6" descr="A picture containing indoor, counter, arranged, several&#10;&#10;Description automatically generated">
            <a:extLst>
              <a:ext uri="{FF2B5EF4-FFF2-40B4-BE49-F238E27FC236}">
                <a16:creationId xmlns:a16="http://schemas.microsoft.com/office/drawing/2014/main" id="{9838B889-BA79-6A40-9C42-6C711B3F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9" y="834035"/>
            <a:ext cx="2054815" cy="1444186"/>
          </a:xfrm>
          <a:prstGeom prst="rect">
            <a:avLst/>
          </a:prstGeom>
        </p:spPr>
      </p:pic>
      <p:pic>
        <p:nvPicPr>
          <p:cNvPr id="11" name="Picture 10" descr="A picture containing indoor, arranged, several&#10;&#10;Description automatically generated">
            <a:extLst>
              <a:ext uri="{FF2B5EF4-FFF2-40B4-BE49-F238E27FC236}">
                <a16:creationId xmlns:a16="http://schemas.microsoft.com/office/drawing/2014/main" id="{B7C2FD5E-066C-994F-B400-062EE0C3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07" y="834035"/>
            <a:ext cx="2322025" cy="144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5394F-54EA-AD45-9B0D-28928F96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598" y="2327718"/>
            <a:ext cx="2114641" cy="186331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C482FED9-9560-B04C-B6A1-B652AA66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228" y="2746843"/>
            <a:ext cx="1817976" cy="1444186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EB7702A6-B801-2144-BDEE-F10BEE8AB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58" y="2706907"/>
            <a:ext cx="1868415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29A4C714-D165-0E4C-86ED-32330C59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r="8238"/>
          <a:stretch/>
        </p:blipFill>
        <p:spPr>
          <a:xfrm>
            <a:off x="1722602" y="1343245"/>
            <a:ext cx="7563288" cy="469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E4890-42FB-434E-80B4-A2C7C645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268537"/>
            <a:ext cx="14859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7F823-A958-2E46-857F-299D9BC6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2344737"/>
            <a:ext cx="1117600" cy="1930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055B80B2-229A-F247-A72A-E3A1BF819856}"/>
              </a:ext>
            </a:extLst>
          </p:cNvPr>
          <p:cNvSpPr/>
          <p:nvPr/>
        </p:nvSpPr>
        <p:spPr>
          <a:xfrm>
            <a:off x="3837894" y="3165359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94739CD-4AE8-D94A-AD70-D916069E9627}"/>
              </a:ext>
            </a:extLst>
          </p:cNvPr>
          <p:cNvSpPr/>
          <p:nvPr/>
        </p:nvSpPr>
        <p:spPr>
          <a:xfrm>
            <a:off x="7509782" y="3165360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2ECF9A-6B17-3F4C-9D54-E16AD89A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4" t="33765" r="20559" b="34690"/>
          <a:stretch/>
        </p:blipFill>
        <p:spPr>
          <a:xfrm>
            <a:off x="4779426" y="592491"/>
            <a:ext cx="2050731" cy="1445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890AA-57D5-234E-8468-57297E29D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3" t="34414" r="20931" b="34041"/>
          <a:stretch/>
        </p:blipFill>
        <p:spPr>
          <a:xfrm>
            <a:off x="6857167" y="587731"/>
            <a:ext cx="2057483" cy="1450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FF738-4883-D846-AEED-682D7D653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42" t="34234" r="21398" b="34414"/>
          <a:stretch/>
        </p:blipFill>
        <p:spPr>
          <a:xfrm>
            <a:off x="8996043" y="587731"/>
            <a:ext cx="2043979" cy="14457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84407C-FAB6-784D-B8C0-D1AFEDD49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2" t="33874" r="20931" b="39459"/>
          <a:stretch/>
        </p:blipFill>
        <p:spPr>
          <a:xfrm>
            <a:off x="4773176" y="2747773"/>
            <a:ext cx="2043977" cy="1219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4A556-3ECC-FB45-ADF2-5B349FC9B1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3" t="33694" r="21630" b="39640"/>
          <a:stretch/>
        </p:blipFill>
        <p:spPr>
          <a:xfrm>
            <a:off x="6879796" y="2747773"/>
            <a:ext cx="2043979" cy="1219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1476CC-3F76-5D40-B6C2-69AFF8880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08" t="33513" r="21164" b="39820"/>
          <a:stretch/>
        </p:blipFill>
        <p:spPr>
          <a:xfrm>
            <a:off x="8996043" y="2747772"/>
            <a:ext cx="2043979" cy="1219794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01E02E4A-3048-4748-B372-88FC9FCCA4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47" r="8470"/>
          <a:stretch/>
        </p:blipFill>
        <p:spPr>
          <a:xfrm>
            <a:off x="252987" y="587731"/>
            <a:ext cx="4520189" cy="33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C7A50F1-9E31-8842-9CA5-0A0CDF2AC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8587"/>
          <a:stretch/>
        </p:blipFill>
        <p:spPr>
          <a:xfrm>
            <a:off x="725992" y="1787329"/>
            <a:ext cx="3927484" cy="2956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B4237-F57E-F945-AAF9-275A3F1C1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1" t="34500" r="20523" b="34833"/>
          <a:stretch/>
        </p:blipFill>
        <p:spPr>
          <a:xfrm>
            <a:off x="4711831" y="1787330"/>
            <a:ext cx="2129854" cy="1440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21909-5220-EB48-A396-D10F6CE2F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5" t="34500" r="20738" b="34834"/>
          <a:stretch/>
        </p:blipFill>
        <p:spPr>
          <a:xfrm>
            <a:off x="6841685" y="1787330"/>
            <a:ext cx="2129855" cy="1440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2A3FCC-4BF1-6B49-B187-D91C8E550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5" t="34333" r="20739" b="35000"/>
          <a:stretch/>
        </p:blipFill>
        <p:spPr>
          <a:xfrm>
            <a:off x="8971539" y="1787329"/>
            <a:ext cx="2129856" cy="1440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95B295-1FAF-974F-8E63-DAAA8E505A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26" t="30500" r="21170" b="39833"/>
          <a:stretch/>
        </p:blipFill>
        <p:spPr>
          <a:xfrm>
            <a:off x="4741008" y="3367604"/>
            <a:ext cx="2071499" cy="1375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70FD48-D43E-DD45-93DD-B6845B32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73" t="30237" r="20523" b="40096"/>
          <a:stretch/>
        </p:blipFill>
        <p:spPr>
          <a:xfrm>
            <a:off x="6900040" y="3367604"/>
            <a:ext cx="2071499" cy="1375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F9E80C-52EB-524E-B388-B78AAB07E4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41" t="30000" r="20954" b="40333"/>
          <a:stretch/>
        </p:blipFill>
        <p:spPr>
          <a:xfrm>
            <a:off x="9000717" y="3367604"/>
            <a:ext cx="2071499" cy="13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5377B03-B0BC-B94F-9F60-CC12B69F8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9" r="8375"/>
          <a:stretch/>
        </p:blipFill>
        <p:spPr>
          <a:xfrm>
            <a:off x="734228" y="797362"/>
            <a:ext cx="4162213" cy="3122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EA197-2213-D54B-862B-F6F1C29C9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t="34667" r="22392" b="34755"/>
          <a:stretch/>
        </p:blipFill>
        <p:spPr>
          <a:xfrm>
            <a:off x="4896442" y="797362"/>
            <a:ext cx="2095259" cy="145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3B9E1-7088-204D-A020-6D30E8D33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2" t="34667" r="22392" b="34756"/>
          <a:stretch/>
        </p:blipFill>
        <p:spPr>
          <a:xfrm>
            <a:off x="7120128" y="797362"/>
            <a:ext cx="2090558" cy="1449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4D439-05B5-D648-B1CA-F00BDC796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t="34489" r="22392" b="34933"/>
          <a:stretch/>
        </p:blipFill>
        <p:spPr>
          <a:xfrm>
            <a:off x="9339073" y="797362"/>
            <a:ext cx="2090557" cy="1449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5B4F99-8DDE-3645-83D4-28F858C8B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t="29604" r="22392" b="40089"/>
          <a:stretch/>
        </p:blipFill>
        <p:spPr>
          <a:xfrm>
            <a:off x="4953676" y="2466378"/>
            <a:ext cx="2109216" cy="14499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DA3B46-6174-C74F-AA50-1D1B2C6EE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22" t="30045" r="22622" b="39648"/>
          <a:stretch/>
        </p:blipFill>
        <p:spPr>
          <a:xfrm>
            <a:off x="7120127" y="2466378"/>
            <a:ext cx="2109216" cy="1449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EACA7A-F21B-024A-93B2-976C21911C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2" t="30159" r="22712" b="39534"/>
          <a:stretch/>
        </p:blipFill>
        <p:spPr>
          <a:xfrm>
            <a:off x="9286578" y="2466378"/>
            <a:ext cx="2109216" cy="14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32441</TotalTime>
  <Words>282</Words>
  <Application>Microsoft Macintosh PowerPoint</Application>
  <PresentationFormat>Widescreen</PresentationFormat>
  <Paragraphs>86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264</cp:revision>
  <dcterms:created xsi:type="dcterms:W3CDTF">2020-10-07T01:37:32Z</dcterms:created>
  <dcterms:modified xsi:type="dcterms:W3CDTF">2021-03-25T14:36:16Z</dcterms:modified>
</cp:coreProperties>
</file>